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1869-CE1C-4CD6-BCA3-334A6B992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Generators and Data Augmentation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E2E1-7C7F-42EB-A61E-182C9B6C7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Przemysław Sekuła</a:t>
            </a:r>
          </a:p>
        </p:txBody>
      </p:sp>
    </p:spTree>
    <p:extLst>
      <p:ext uri="{BB962C8B-B14F-4D97-AF65-F5344CB8AC3E}">
        <p14:creationId xmlns:p14="http://schemas.microsoft.com/office/powerpoint/2010/main" val="220813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BBE34-4011-410F-81FA-6E6F0CF1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61" y="1980461"/>
            <a:ext cx="6345404" cy="461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D972-89BB-440F-8B64-80FA0826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Color Shifting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A21F-72D0-4F6F-AE17-4CC1BDEAA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90" y="6083165"/>
            <a:ext cx="10058400" cy="387417"/>
          </a:xfrm>
        </p:spPr>
        <p:txBody>
          <a:bodyPr/>
          <a:lstStyle/>
          <a:p>
            <a:r>
              <a:rPr lang="en-US" dirty="0"/>
              <a:t>*Andrew Ng – Deep Learning (Coursera)</a:t>
            </a:r>
          </a:p>
        </p:txBody>
      </p:sp>
    </p:spTree>
    <p:extLst>
      <p:ext uri="{BB962C8B-B14F-4D97-AF65-F5344CB8AC3E}">
        <p14:creationId xmlns:p14="http://schemas.microsoft.com/office/powerpoint/2010/main" val="119271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D972-89BB-440F-8B64-80FA0826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Other</a:t>
            </a:r>
          </a:p>
        </p:txBody>
      </p:sp>
      <p:pic>
        <p:nvPicPr>
          <p:cNvPr id="3074" name="Picture 2" descr="Image result for data augmentation">
            <a:extLst>
              <a:ext uri="{FF2B5EF4-FFF2-40B4-BE49-F238E27FC236}">
                <a16:creationId xmlns:a16="http://schemas.microsoft.com/office/drawing/2014/main" id="{636C7369-1AF8-406C-B969-9F9CB293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448" y="2025101"/>
            <a:ext cx="6640529" cy="45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39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74C4-08FE-42A2-92F2-4D537B0E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-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5A0-074C-4239-9797-BD948FF3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https://keras.io/preprocessing/image/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9D9C4-1EEC-467C-ADBC-C344CAEC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69" y="3429000"/>
            <a:ext cx="7372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45920" y="2340033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854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7C10-774D-45B6-9652-233EF5BC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MINIBATCHES for IMAGES -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DCFC-C730-4D21-9F47-32FE51B2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hitherto presented approach is possible if you can fit all the data in the memory.</a:t>
            </a:r>
          </a:p>
          <a:p>
            <a:r>
              <a:rPr lang="en-US" dirty="0"/>
              <a:t>For big datasets (particularly for images) you often cannot do it.</a:t>
            </a:r>
          </a:p>
          <a:p>
            <a:r>
              <a:rPr lang="en-US" dirty="0"/>
              <a:t>If you cannot do it, you should use generators!</a:t>
            </a:r>
          </a:p>
        </p:txBody>
      </p:sp>
      <p:pic>
        <p:nvPicPr>
          <p:cNvPr id="1026" name="Picture 2" descr="Image result for CPU">
            <a:extLst>
              <a:ext uri="{FF2B5EF4-FFF2-40B4-BE49-F238E27FC236}">
                <a16:creationId xmlns:a16="http://schemas.microsoft.com/office/drawing/2014/main" id="{4C549577-80FB-4114-8A08-F08985EC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40" y="4869471"/>
            <a:ext cx="1405890" cy="14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EForce 1080">
            <a:extLst>
              <a:ext uri="{FF2B5EF4-FFF2-40B4-BE49-F238E27FC236}">
                <a16:creationId xmlns:a16="http://schemas.microsoft.com/office/drawing/2014/main" id="{743EF171-F236-408D-8024-18AD3280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39" y="4622114"/>
            <a:ext cx="1883887" cy="190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0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676A-6BF9-4A83-B7B4-467B8687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GeneratorS</a:t>
            </a:r>
            <a:r>
              <a:rPr lang="en-US" dirty="0"/>
              <a:t> in KERAS – Folder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FD313-E1DB-42FE-AF0D-4278EFC2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" y="2451100"/>
            <a:ext cx="2257425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13F54-0788-4D2C-AA81-E9FBF906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90" y="1410652"/>
            <a:ext cx="2400300" cy="5133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ACC8B-AA53-494F-B3D9-9FE8AB95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994" y="2500983"/>
            <a:ext cx="4390263" cy="27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2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2BC0-B224-4338-BA9E-D10021DC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GeneratorS</a:t>
            </a:r>
            <a:r>
              <a:rPr lang="en-US" dirty="0"/>
              <a:t> in KERAS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11F13-F1D6-4377-B318-169C4585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" y="4213252"/>
            <a:ext cx="6574472" cy="2515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68D5D-178B-4137-9283-098E6C20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2" y="1822450"/>
            <a:ext cx="6677705" cy="2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9D5D-E0F6-4D1C-9C4A-2A92E1D7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 IN KERAS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5AB33-F0F8-42A5-9342-8F879368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" y="1924050"/>
            <a:ext cx="6084253" cy="2096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271C5-68D1-44FE-9CFB-D3870D97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873" y="4181932"/>
            <a:ext cx="6084253" cy="23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9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9196-BD4A-4D5D-B91D-6A23B107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5D9D-5296-4C9A-BDEB-0FEF0DA8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Deep Learning algorithms are data hungry</a:t>
            </a:r>
          </a:p>
          <a:p>
            <a:r>
              <a:rPr lang="en-US" sz="2400" dirty="0"/>
              <a:t>Usually the more data you have, the better</a:t>
            </a:r>
          </a:p>
          <a:p>
            <a:r>
              <a:rPr lang="en-US" sz="2400" dirty="0"/>
              <a:t>But preparing (labeling) more data is tedious, laborious and may cost a lot of money</a:t>
            </a:r>
          </a:p>
          <a:p>
            <a:r>
              <a:rPr lang="en-US" sz="2400" dirty="0"/>
              <a:t>One of the solutions is data augmentation</a:t>
            </a:r>
          </a:p>
          <a:p>
            <a:r>
              <a:rPr lang="en-US" sz="2400" dirty="0"/>
              <a:t>Maybe we can do something to increase the size of our dataset automatically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11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F5D1-C9AF-48E7-A40A-F8F0F89F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- Flipping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674C-F91C-42D2-A44C-560750764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0" y="2943607"/>
            <a:ext cx="2857500" cy="22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7D2FB-5993-4BDA-B4ED-A84542F6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69810" y="2943607"/>
            <a:ext cx="2857500" cy="22383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2195ED-F4E5-4294-87D2-BC42CDCC5521}"/>
              </a:ext>
            </a:extLst>
          </p:cNvPr>
          <p:cNvSpPr/>
          <p:nvPr/>
        </p:nvSpPr>
        <p:spPr>
          <a:xfrm>
            <a:off x="4666268" y="3780148"/>
            <a:ext cx="2337847" cy="51847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5B2C-4A1A-45A9-A995-92A24E7A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- Cropping</a:t>
            </a:r>
          </a:p>
        </p:txBody>
      </p:sp>
      <p:pic>
        <p:nvPicPr>
          <p:cNvPr id="1026" name="Picture 2" descr="Image result for data augmentation">
            <a:extLst>
              <a:ext uri="{FF2B5EF4-FFF2-40B4-BE49-F238E27FC236}">
                <a16:creationId xmlns:a16="http://schemas.microsoft.com/office/drawing/2014/main" id="{57B4B2E2-19CD-46B9-998F-3B5B1BC0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7" y="1622858"/>
            <a:ext cx="6727826" cy="50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augmentation">
            <a:extLst>
              <a:ext uri="{FF2B5EF4-FFF2-40B4-BE49-F238E27FC236}">
                <a16:creationId xmlns:a16="http://schemas.microsoft.com/office/drawing/2014/main" id="{B78E0903-0BF4-4F41-9D92-1E7206744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11" y="2093976"/>
            <a:ext cx="4565263" cy="17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AA28-9B50-4905-B3E6-CE3DF0F1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- Reshaping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C35C-581D-453B-B76A-F2CE774D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data augmentation">
            <a:extLst>
              <a:ext uri="{FF2B5EF4-FFF2-40B4-BE49-F238E27FC236}">
                <a16:creationId xmlns:a16="http://schemas.microsoft.com/office/drawing/2014/main" id="{170C6E92-1753-4EFF-B0D0-F7AA9FC95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78" y="266700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1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1558</TotalTime>
  <Words>170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Rockwell</vt:lpstr>
      <vt:lpstr>Rockwell Condensed</vt:lpstr>
      <vt:lpstr>Wingdings</vt:lpstr>
      <vt:lpstr>Wood Type</vt:lpstr>
      <vt:lpstr>Generators and Data Augmentation</vt:lpstr>
      <vt:lpstr>MINIBATCHES for IMAGES - Reminder</vt:lpstr>
      <vt:lpstr>GeneratorS in KERAS – Folder Structure</vt:lpstr>
      <vt:lpstr>GeneratorS in KERAS</vt:lpstr>
      <vt:lpstr>GENERATORS IN KERAS</vt:lpstr>
      <vt:lpstr>Data augmentation</vt:lpstr>
      <vt:lpstr>Data augmentation - Flipping</vt:lpstr>
      <vt:lpstr>Data Augmentation - Cropping</vt:lpstr>
      <vt:lpstr>Data augmentation - Reshaping</vt:lpstr>
      <vt:lpstr>Data augmentation – Color Shifting</vt:lpstr>
      <vt:lpstr>Data augmentation – Other</vt:lpstr>
      <vt:lpstr>Data augmentation - Keras</vt:lpstr>
      <vt:lpstr>Thank you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PRACTICE</dc:title>
  <dc:creator>Przemysław Sekuła</dc:creator>
  <cp:lastModifiedBy>Przemyslaw Sekula</cp:lastModifiedBy>
  <cp:revision>52</cp:revision>
  <dcterms:created xsi:type="dcterms:W3CDTF">2018-03-27T22:02:16Z</dcterms:created>
  <dcterms:modified xsi:type="dcterms:W3CDTF">2020-10-01T18:47:10Z</dcterms:modified>
</cp:coreProperties>
</file>